
<file path=[Content_Types].xml><?xml version="1.0" encoding="utf-8"?>
<Types xmlns="http://schemas.openxmlformats.org/package/2006/content-types"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Masters/slideMaster1.xml" ContentType="application/vnd.openxmlformats-officedocument.presentationml.slideMaster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presProps.xml" ContentType="application/vnd.openxmlformats-officedocument.presentationml.presProps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theme/theme1.xml" ContentType="application/vnd.openxmlformats-officedocument.theme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Default Extension="jpe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Layouts/slideLayout1.xml" ContentType="application/vnd.openxmlformats-officedocument.presentationml.slideLayout+xml"/>
  <Override PartName="/docProps/app.xml" ContentType="application/vnd.openxmlformats-officedocument.extended-properties+xml"/>
  <Override PartName="/ppt/tableStyles.xml" ContentType="application/vnd.openxmlformats-officedocument.presentationml.tableStyles+xml"/>
  <Override PartName="/ppt/slideLayouts/slideLayout11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s/slide7.xml" ContentType="application/vnd.openxmlformats-officedocument.presentationml.slide+xml"/>
  <Override PartName="/ppt/viewProps.xml" ContentType="application/vnd.openxmlformats-officedocument.presentationml.viewProps+xml"/>
  <Override PartName="/ppt/slideLayouts/slideLayout9.xml" ContentType="application/vnd.openxmlformats-officedocument.presentationml.slideLayout+xml"/>
  <Override PartName="/docProps/core.xml" ContentType="application/vnd.openxmlformats-package.core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sldIdLst>
    <p:sldId id="256" r:id="rId2"/>
    <p:sldId id="257" r:id="rId3"/>
    <p:sldId id="258" r:id="rId4"/>
    <p:sldId id="292" r:id="rId5"/>
    <p:sldId id="286" r:id="rId6"/>
    <p:sldId id="285" r:id="rId7"/>
    <p:sldId id="287" r:id="rId8"/>
  </p:sldIdLst>
  <p:sldSz cx="9144000" cy="6858000" type="screen4x3"/>
  <p:notesSz cx="6858000" cy="9144000"/>
  <p:defaultTextStyle>
    <a:defPPr>
      <a:defRPr lang="es-E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="" xmlns:p15="http://schemas.microsoft.com/office/powerpoint/2012/main">
        <p15:guide id="1" orient="horz" pos="2160">
          <p15:clr>
            <a:srgbClr val="A4A3A4"/>
          </p15:clr>
        </p15:guide>
        <p15:guide id="2" pos="2880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="" xmlns:p14="http://schemas.microsoft.com/office/powerpoint/2010/main" val="0"/>
    </p:ext>
    <p:ext uri="{D31A062A-798A-4329-ABDD-BBA856620510}">
      <p14:defaultImageDpi xmlns="" xmlns:p14="http://schemas.microsoft.com/office/powerpoint/2010/main" val="220"/>
    </p:ext>
    <p:ext uri="{FD5EFAAD-0ECE-453E-9831-46B23BE46B34}">
      <p15:chartTrackingRefBased xmlns=""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Estilo medio 2 - Énfasis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  <a:tblStyle styleId="{5940675A-B579-460E-94D1-54222C63F5DA}" styleName="Sin estilo, cuadrícula de la tabla">
    <a:wholeTbl>
      <a:tcTxStyle>
        <a:fontRef idx="minor">
          <a:scrgbClr r="0" g="0" b="0"/>
        </a:fontRef>
        <a:schemeClr val="tx1"/>
      </a:tcTxStyle>
      <a:tcStyle>
        <a:tcBdr>
          <a:left>
            <a:ln w="12700" cmpd="sng">
              <a:solidFill>
                <a:schemeClr val="tx1"/>
              </a:solidFill>
            </a:ln>
          </a:left>
          <a:right>
            <a:ln w="12700" cmpd="sng">
              <a:solidFill>
                <a:schemeClr val="tx1"/>
              </a:solidFill>
            </a:ln>
          </a:right>
          <a:top>
            <a:ln w="12700" cmpd="sng">
              <a:solidFill>
                <a:schemeClr val="tx1"/>
              </a:solidFill>
            </a:ln>
          </a:top>
          <a:bottom>
            <a:ln w="12700" cmpd="sng">
              <a:solidFill>
                <a:schemeClr val="tx1"/>
              </a:solidFill>
            </a:ln>
          </a:bottom>
          <a:insideH>
            <a:ln w="12700" cmpd="sng">
              <a:solidFill>
                <a:schemeClr val="tx1"/>
              </a:solidFill>
            </a:ln>
          </a:insideH>
          <a:insideV>
            <a:ln w="12700" cmpd="sng">
              <a:solidFill>
                <a:schemeClr val="tx1"/>
              </a:solidFill>
            </a:ln>
          </a:insideV>
        </a:tcBdr>
        <a:fill>
          <a:noFill/>
        </a:fill>
      </a:tcStyle>
    </a:wholeTbl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>
    <p:restoredLeft sz="15620"/>
    <p:restoredTop sz="94660"/>
  </p:normalViewPr>
  <p:slideViewPr>
    <p:cSldViewPr>
      <p:cViewPr>
        <p:scale>
          <a:sx n="40" d="100"/>
          <a:sy n="40" d="100"/>
        </p:scale>
        <p:origin x="-402" y="-108"/>
      </p:cViewPr>
      <p:guideLst>
        <p:guide orient="horz" pos="2160"/>
        <p:guide pos="2880"/>
      </p:guideLst>
    </p:cSldViewPr>
  </p:slideViewPr>
  <p:notesTextViewPr>
    <p:cViewPr>
      <p:scale>
        <a:sx n="100" d="100"/>
        <a:sy n="100" d="100"/>
      </p:scale>
      <p:origin x="0" y="0"/>
    </p:cViewPr>
  </p:notesTextViewPr>
  <p:gridSpacing cx="73736200" cy="7373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openxmlformats.org/officeDocument/2006/relationships/tableStyles" Target="tableStyles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theme" Target="theme/theme1.xml"/><Relationship Id="rId5" Type="http://schemas.openxmlformats.org/officeDocument/2006/relationships/slide" Target="slides/slide4.xml"/><Relationship Id="rId10" Type="http://schemas.openxmlformats.org/officeDocument/2006/relationships/viewProps" Target="viewProps.xml"/><Relationship Id="rId4" Type="http://schemas.openxmlformats.org/officeDocument/2006/relationships/slide" Target="slides/slide3.xml"/><Relationship Id="rId9" Type="http://schemas.openxmlformats.org/officeDocument/2006/relationships/presProps" Target="presProps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Diapositiva de títul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Título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es-ES" smtClean="0"/>
              <a:t>Haga clic para modificar el estilo de título del patrón</a:t>
            </a:r>
            <a:endParaRPr lang="es-ES"/>
          </a:p>
        </p:txBody>
      </p:sp>
      <p:sp>
        <p:nvSpPr>
          <p:cNvPr id="3" name="2 Subtítulo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s-ES" smtClean="0"/>
              <a:t>Haga clic para modificar el estilo de subtítulo del patrón</a:t>
            </a:r>
            <a:endParaRPr lang="es-ES"/>
          </a:p>
        </p:txBody>
      </p:sp>
      <p:sp>
        <p:nvSpPr>
          <p:cNvPr id="4" name="3 Marcador de fecha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A847CFC-816F-41D0-AAC0-9BF4FEBC753E}" type="datetimeFigureOut">
              <a:rPr lang="es-ES" smtClean="0"/>
              <a:pPr/>
              <a:t>21/03/2019</a:t>
            </a:fld>
            <a:endParaRPr lang="es-ES"/>
          </a:p>
        </p:txBody>
      </p:sp>
      <p:sp>
        <p:nvSpPr>
          <p:cNvPr id="5" name="4 Marcador de pie de página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s-ES"/>
          </a:p>
        </p:txBody>
      </p:sp>
      <p:sp>
        <p:nvSpPr>
          <p:cNvPr id="6" name="5 Marcador de número de diapositiva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32FADFE-3B8F-471C-ABF0-DBC7717ECBBC}" type="slidenum">
              <a:rPr lang="es-ES" smtClean="0"/>
              <a:pPr/>
              <a:t>‹Nº›</a:t>
            </a:fld>
            <a:endParaRPr lang="es-ES"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ítulo y objeto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Título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s-ES" smtClean="0"/>
              <a:t>Haga clic para modificar el estilo de título del patrón</a:t>
            </a:r>
            <a:endParaRPr lang="es-ES"/>
          </a:p>
        </p:txBody>
      </p:sp>
      <p:sp>
        <p:nvSpPr>
          <p:cNvPr id="3" name="2 Marcador de contenido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s-ES" smtClean="0"/>
              <a:t>Haga clic para modificar el estilo de texto del patrón</a:t>
            </a:r>
          </a:p>
          <a:p>
            <a:pPr lvl="1"/>
            <a:r>
              <a:rPr lang="es-ES" smtClean="0"/>
              <a:t>Segundo nivel</a:t>
            </a:r>
          </a:p>
          <a:p>
            <a:pPr lvl="2"/>
            <a:r>
              <a:rPr lang="es-ES" smtClean="0"/>
              <a:t>Tercer nivel</a:t>
            </a:r>
          </a:p>
          <a:p>
            <a:pPr lvl="3"/>
            <a:r>
              <a:rPr lang="es-ES" smtClean="0"/>
              <a:t>Cuarto nivel</a:t>
            </a:r>
          </a:p>
          <a:p>
            <a:pPr lvl="4"/>
            <a:r>
              <a:rPr lang="es-ES" smtClean="0"/>
              <a:t>Quinto nivel</a:t>
            </a:r>
            <a:endParaRPr lang="es-ES"/>
          </a:p>
        </p:txBody>
      </p:sp>
      <p:sp>
        <p:nvSpPr>
          <p:cNvPr id="4" name="3 Marcador de fecha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A847CFC-816F-41D0-AAC0-9BF4FEBC753E}" type="datetimeFigureOut">
              <a:rPr lang="es-ES" smtClean="0"/>
              <a:pPr/>
              <a:t>21/03/2019</a:t>
            </a:fld>
            <a:endParaRPr lang="es-ES"/>
          </a:p>
        </p:txBody>
      </p:sp>
      <p:sp>
        <p:nvSpPr>
          <p:cNvPr id="5" name="4 Marcador de pie de página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s-ES"/>
          </a:p>
        </p:txBody>
      </p:sp>
      <p:sp>
        <p:nvSpPr>
          <p:cNvPr id="6" name="5 Marcador de número de diapositiva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32FADFE-3B8F-471C-ABF0-DBC7717ECBBC}" type="slidenum">
              <a:rPr lang="es-ES" smtClean="0"/>
              <a:pPr/>
              <a:t>‹Nº›</a:t>
            </a:fld>
            <a:endParaRPr lang="es-ES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Encabezado de secció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Título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s-ES" smtClean="0"/>
              <a:t>Haga clic para modificar el estilo de título del patrón</a:t>
            </a:r>
            <a:endParaRPr lang="es-ES"/>
          </a:p>
        </p:txBody>
      </p:sp>
      <p:sp>
        <p:nvSpPr>
          <p:cNvPr id="3" name="2 Marcador de texto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s-ES" smtClean="0"/>
              <a:t>Haga clic para modificar el estilo de texto del patrón</a:t>
            </a:r>
          </a:p>
        </p:txBody>
      </p:sp>
      <p:sp>
        <p:nvSpPr>
          <p:cNvPr id="4" name="3 Marcador de fecha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A847CFC-816F-41D0-AAC0-9BF4FEBC753E}" type="datetimeFigureOut">
              <a:rPr lang="es-ES" smtClean="0"/>
              <a:pPr/>
              <a:t>21/03/2019</a:t>
            </a:fld>
            <a:endParaRPr lang="es-ES"/>
          </a:p>
        </p:txBody>
      </p:sp>
      <p:sp>
        <p:nvSpPr>
          <p:cNvPr id="5" name="4 Marcador de pie de página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s-ES"/>
          </a:p>
        </p:txBody>
      </p:sp>
      <p:sp>
        <p:nvSpPr>
          <p:cNvPr id="6" name="5 Marcador de número de diapositiva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32FADFE-3B8F-471C-ABF0-DBC7717ECBBC}" type="slidenum">
              <a:rPr lang="es-ES" smtClean="0"/>
              <a:pPr/>
              <a:t>‹Nº›</a:t>
            </a:fld>
            <a:endParaRPr lang="es-ES"/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Dos objeto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Título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s-ES" smtClean="0"/>
              <a:t>Haga clic para modificar el estilo de título del patrón</a:t>
            </a:r>
            <a:endParaRPr lang="es-ES"/>
          </a:p>
        </p:txBody>
      </p:sp>
      <p:sp>
        <p:nvSpPr>
          <p:cNvPr id="3" name="2 Marcador de contenido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s-ES" smtClean="0"/>
              <a:t>Haga clic para modificar el estilo de texto del patrón</a:t>
            </a:r>
          </a:p>
          <a:p>
            <a:pPr lvl="1"/>
            <a:r>
              <a:rPr lang="es-ES" smtClean="0"/>
              <a:t>Segundo nivel</a:t>
            </a:r>
          </a:p>
          <a:p>
            <a:pPr lvl="2"/>
            <a:r>
              <a:rPr lang="es-ES" smtClean="0"/>
              <a:t>Tercer nivel</a:t>
            </a:r>
          </a:p>
          <a:p>
            <a:pPr lvl="3"/>
            <a:r>
              <a:rPr lang="es-ES" smtClean="0"/>
              <a:t>Cuarto nivel</a:t>
            </a:r>
          </a:p>
          <a:p>
            <a:pPr lvl="4"/>
            <a:r>
              <a:rPr lang="es-ES" smtClean="0"/>
              <a:t>Quinto nivel</a:t>
            </a:r>
            <a:endParaRPr lang="es-ES"/>
          </a:p>
        </p:txBody>
      </p:sp>
      <p:sp>
        <p:nvSpPr>
          <p:cNvPr id="4" name="3 Marcador de contenido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s-ES" smtClean="0"/>
              <a:t>Haga clic para modificar el estilo de texto del patrón</a:t>
            </a:r>
          </a:p>
          <a:p>
            <a:pPr lvl="1"/>
            <a:r>
              <a:rPr lang="es-ES" smtClean="0"/>
              <a:t>Segundo nivel</a:t>
            </a:r>
          </a:p>
          <a:p>
            <a:pPr lvl="2"/>
            <a:r>
              <a:rPr lang="es-ES" smtClean="0"/>
              <a:t>Tercer nivel</a:t>
            </a:r>
          </a:p>
          <a:p>
            <a:pPr lvl="3"/>
            <a:r>
              <a:rPr lang="es-ES" smtClean="0"/>
              <a:t>Cuarto nivel</a:t>
            </a:r>
          </a:p>
          <a:p>
            <a:pPr lvl="4"/>
            <a:r>
              <a:rPr lang="es-ES" smtClean="0"/>
              <a:t>Quinto nivel</a:t>
            </a:r>
            <a:endParaRPr lang="es-ES"/>
          </a:p>
        </p:txBody>
      </p:sp>
      <p:sp>
        <p:nvSpPr>
          <p:cNvPr id="5" name="4 Marcador de fecha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A847CFC-816F-41D0-AAC0-9BF4FEBC753E}" type="datetimeFigureOut">
              <a:rPr lang="es-ES" smtClean="0"/>
              <a:pPr/>
              <a:t>21/03/2019</a:t>
            </a:fld>
            <a:endParaRPr lang="es-ES"/>
          </a:p>
        </p:txBody>
      </p:sp>
      <p:sp>
        <p:nvSpPr>
          <p:cNvPr id="6" name="5 Marcador de pie de página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s-ES"/>
          </a:p>
        </p:txBody>
      </p:sp>
      <p:sp>
        <p:nvSpPr>
          <p:cNvPr id="7" name="6 Marcador de número de diapositiva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32FADFE-3B8F-471C-ABF0-DBC7717ECBBC}" type="slidenum">
              <a:rPr lang="es-ES" smtClean="0"/>
              <a:pPr/>
              <a:t>‹Nº›</a:t>
            </a:fld>
            <a:endParaRPr lang="es-ES"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ació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Título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s-ES" smtClean="0"/>
              <a:t>Haga clic para modificar el estilo de título del patrón</a:t>
            </a:r>
            <a:endParaRPr lang="es-ES"/>
          </a:p>
        </p:txBody>
      </p:sp>
      <p:sp>
        <p:nvSpPr>
          <p:cNvPr id="3" name="2 Marcador de texto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s-ES" smtClean="0"/>
              <a:t>Haga clic para modificar el estilo de texto del patrón</a:t>
            </a:r>
          </a:p>
        </p:txBody>
      </p:sp>
      <p:sp>
        <p:nvSpPr>
          <p:cNvPr id="4" name="3 Marcador de contenido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s-ES" smtClean="0"/>
              <a:t>Haga clic para modificar el estilo de texto del patrón</a:t>
            </a:r>
          </a:p>
          <a:p>
            <a:pPr lvl="1"/>
            <a:r>
              <a:rPr lang="es-ES" smtClean="0"/>
              <a:t>Segundo nivel</a:t>
            </a:r>
          </a:p>
          <a:p>
            <a:pPr lvl="2"/>
            <a:r>
              <a:rPr lang="es-ES" smtClean="0"/>
              <a:t>Tercer nivel</a:t>
            </a:r>
          </a:p>
          <a:p>
            <a:pPr lvl="3"/>
            <a:r>
              <a:rPr lang="es-ES" smtClean="0"/>
              <a:t>Cuarto nivel</a:t>
            </a:r>
          </a:p>
          <a:p>
            <a:pPr lvl="4"/>
            <a:r>
              <a:rPr lang="es-ES" smtClean="0"/>
              <a:t>Quinto nivel</a:t>
            </a:r>
            <a:endParaRPr lang="es-ES"/>
          </a:p>
        </p:txBody>
      </p:sp>
      <p:sp>
        <p:nvSpPr>
          <p:cNvPr id="5" name="4 Marcador de texto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s-ES" smtClean="0"/>
              <a:t>Haga clic para modificar el estilo de texto del patrón</a:t>
            </a:r>
          </a:p>
        </p:txBody>
      </p:sp>
      <p:sp>
        <p:nvSpPr>
          <p:cNvPr id="6" name="5 Marcador de contenido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s-ES" smtClean="0"/>
              <a:t>Haga clic para modificar el estilo de texto del patrón</a:t>
            </a:r>
          </a:p>
          <a:p>
            <a:pPr lvl="1"/>
            <a:r>
              <a:rPr lang="es-ES" smtClean="0"/>
              <a:t>Segundo nivel</a:t>
            </a:r>
          </a:p>
          <a:p>
            <a:pPr lvl="2"/>
            <a:r>
              <a:rPr lang="es-ES" smtClean="0"/>
              <a:t>Tercer nivel</a:t>
            </a:r>
          </a:p>
          <a:p>
            <a:pPr lvl="3"/>
            <a:r>
              <a:rPr lang="es-ES" smtClean="0"/>
              <a:t>Cuarto nivel</a:t>
            </a:r>
          </a:p>
          <a:p>
            <a:pPr lvl="4"/>
            <a:r>
              <a:rPr lang="es-ES" smtClean="0"/>
              <a:t>Quinto nivel</a:t>
            </a:r>
            <a:endParaRPr lang="es-ES"/>
          </a:p>
        </p:txBody>
      </p:sp>
      <p:sp>
        <p:nvSpPr>
          <p:cNvPr id="7" name="6 Marcador de fecha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A847CFC-816F-41D0-AAC0-9BF4FEBC753E}" type="datetimeFigureOut">
              <a:rPr lang="es-ES" smtClean="0"/>
              <a:pPr/>
              <a:t>21/03/2019</a:t>
            </a:fld>
            <a:endParaRPr lang="es-ES"/>
          </a:p>
        </p:txBody>
      </p:sp>
      <p:sp>
        <p:nvSpPr>
          <p:cNvPr id="8" name="7 Marcador de pie de página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s-ES"/>
          </a:p>
        </p:txBody>
      </p:sp>
      <p:sp>
        <p:nvSpPr>
          <p:cNvPr id="9" name="8 Marcador de número de diapositiva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32FADFE-3B8F-471C-ABF0-DBC7717ECBBC}" type="slidenum">
              <a:rPr lang="es-ES" smtClean="0"/>
              <a:pPr/>
              <a:t>‹Nº›</a:t>
            </a:fld>
            <a:endParaRPr lang="es-ES"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Sólo el títul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Título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s-ES" smtClean="0"/>
              <a:t>Haga clic para modificar el estilo de título del patrón</a:t>
            </a:r>
            <a:endParaRPr lang="es-ES"/>
          </a:p>
        </p:txBody>
      </p:sp>
      <p:sp>
        <p:nvSpPr>
          <p:cNvPr id="3" name="2 Marcador de fecha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A847CFC-816F-41D0-AAC0-9BF4FEBC753E}" type="datetimeFigureOut">
              <a:rPr lang="es-ES" smtClean="0"/>
              <a:pPr/>
              <a:t>21/03/2019</a:t>
            </a:fld>
            <a:endParaRPr lang="es-ES"/>
          </a:p>
        </p:txBody>
      </p:sp>
      <p:sp>
        <p:nvSpPr>
          <p:cNvPr id="4" name="3 Marcador de pie de página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s-ES"/>
          </a:p>
        </p:txBody>
      </p:sp>
      <p:sp>
        <p:nvSpPr>
          <p:cNvPr id="5" name="4 Marcador de número de diapositiva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32FADFE-3B8F-471C-ABF0-DBC7717ECBBC}" type="slidenum">
              <a:rPr lang="es-ES" smtClean="0"/>
              <a:pPr/>
              <a:t>‹Nº›</a:t>
            </a:fld>
            <a:endParaRPr lang="es-ES"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En blanc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Marcador de fecha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A847CFC-816F-41D0-AAC0-9BF4FEBC753E}" type="datetimeFigureOut">
              <a:rPr lang="es-ES" smtClean="0"/>
              <a:pPr/>
              <a:t>21/03/2019</a:t>
            </a:fld>
            <a:endParaRPr lang="es-ES"/>
          </a:p>
        </p:txBody>
      </p:sp>
      <p:sp>
        <p:nvSpPr>
          <p:cNvPr id="3" name="2 Marcador de pie de página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s-ES"/>
          </a:p>
        </p:txBody>
      </p:sp>
      <p:sp>
        <p:nvSpPr>
          <p:cNvPr id="4" name="3 Marcador de número de diapositiva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32FADFE-3B8F-471C-ABF0-DBC7717ECBBC}" type="slidenum">
              <a:rPr lang="es-ES" smtClean="0"/>
              <a:pPr/>
              <a:t>‹Nº›</a:t>
            </a:fld>
            <a:endParaRPr lang="es-ES"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ido con títul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Título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s-ES" smtClean="0"/>
              <a:t>Haga clic para modificar el estilo de título del patrón</a:t>
            </a:r>
            <a:endParaRPr lang="es-ES"/>
          </a:p>
        </p:txBody>
      </p:sp>
      <p:sp>
        <p:nvSpPr>
          <p:cNvPr id="3" name="2 Marcador de contenido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s-ES" smtClean="0"/>
              <a:t>Haga clic para modificar el estilo de texto del patrón</a:t>
            </a:r>
          </a:p>
          <a:p>
            <a:pPr lvl="1"/>
            <a:r>
              <a:rPr lang="es-ES" smtClean="0"/>
              <a:t>Segundo nivel</a:t>
            </a:r>
          </a:p>
          <a:p>
            <a:pPr lvl="2"/>
            <a:r>
              <a:rPr lang="es-ES" smtClean="0"/>
              <a:t>Tercer nivel</a:t>
            </a:r>
          </a:p>
          <a:p>
            <a:pPr lvl="3"/>
            <a:r>
              <a:rPr lang="es-ES" smtClean="0"/>
              <a:t>Cuarto nivel</a:t>
            </a:r>
          </a:p>
          <a:p>
            <a:pPr lvl="4"/>
            <a:r>
              <a:rPr lang="es-ES" smtClean="0"/>
              <a:t>Quinto nivel</a:t>
            </a:r>
            <a:endParaRPr lang="es-ES"/>
          </a:p>
        </p:txBody>
      </p:sp>
      <p:sp>
        <p:nvSpPr>
          <p:cNvPr id="4" name="3 Marcador de texto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s-ES" smtClean="0"/>
              <a:t>Haga clic para modificar el estilo de texto del patrón</a:t>
            </a:r>
          </a:p>
        </p:txBody>
      </p:sp>
      <p:sp>
        <p:nvSpPr>
          <p:cNvPr id="5" name="4 Marcador de fecha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A847CFC-816F-41D0-AAC0-9BF4FEBC753E}" type="datetimeFigureOut">
              <a:rPr lang="es-ES" smtClean="0"/>
              <a:pPr/>
              <a:t>21/03/2019</a:t>
            </a:fld>
            <a:endParaRPr lang="es-ES"/>
          </a:p>
        </p:txBody>
      </p:sp>
      <p:sp>
        <p:nvSpPr>
          <p:cNvPr id="6" name="5 Marcador de pie de página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s-ES"/>
          </a:p>
        </p:txBody>
      </p:sp>
      <p:sp>
        <p:nvSpPr>
          <p:cNvPr id="7" name="6 Marcador de número de diapositiva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32FADFE-3B8F-471C-ABF0-DBC7717ECBBC}" type="slidenum">
              <a:rPr lang="es-ES" smtClean="0"/>
              <a:pPr/>
              <a:t>‹Nº›</a:t>
            </a:fld>
            <a:endParaRPr lang="es-ES"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Imagen con títul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Título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s-ES" smtClean="0"/>
              <a:t>Haga clic para modificar el estilo de título del patrón</a:t>
            </a:r>
            <a:endParaRPr lang="es-ES"/>
          </a:p>
        </p:txBody>
      </p:sp>
      <p:sp>
        <p:nvSpPr>
          <p:cNvPr id="3" name="2 Marcador de posición de imagen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s-ES"/>
          </a:p>
        </p:txBody>
      </p:sp>
      <p:sp>
        <p:nvSpPr>
          <p:cNvPr id="4" name="3 Marcador de texto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s-ES" smtClean="0"/>
              <a:t>Haga clic para modificar el estilo de texto del patrón</a:t>
            </a:r>
          </a:p>
        </p:txBody>
      </p:sp>
      <p:sp>
        <p:nvSpPr>
          <p:cNvPr id="5" name="4 Marcador de fecha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A847CFC-816F-41D0-AAC0-9BF4FEBC753E}" type="datetimeFigureOut">
              <a:rPr lang="es-ES" smtClean="0"/>
              <a:pPr/>
              <a:t>21/03/2019</a:t>
            </a:fld>
            <a:endParaRPr lang="es-ES"/>
          </a:p>
        </p:txBody>
      </p:sp>
      <p:sp>
        <p:nvSpPr>
          <p:cNvPr id="6" name="5 Marcador de pie de página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s-ES"/>
          </a:p>
        </p:txBody>
      </p:sp>
      <p:sp>
        <p:nvSpPr>
          <p:cNvPr id="7" name="6 Marcador de número de diapositiva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32FADFE-3B8F-471C-ABF0-DBC7717ECBBC}" type="slidenum">
              <a:rPr lang="es-ES" smtClean="0"/>
              <a:pPr/>
              <a:t>‹Nº›</a:t>
            </a:fld>
            <a:endParaRPr lang="es-ES"/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ítulo y texto vertical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Título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s-ES" smtClean="0"/>
              <a:t>Haga clic para modificar el estilo de título del patrón</a:t>
            </a:r>
            <a:endParaRPr lang="es-ES"/>
          </a:p>
        </p:txBody>
      </p:sp>
      <p:sp>
        <p:nvSpPr>
          <p:cNvPr id="3" name="2 Marcador de texto vertical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s-ES" smtClean="0"/>
              <a:t>Haga clic para modificar el estilo de texto del patrón</a:t>
            </a:r>
          </a:p>
          <a:p>
            <a:pPr lvl="1"/>
            <a:r>
              <a:rPr lang="es-ES" smtClean="0"/>
              <a:t>Segundo nivel</a:t>
            </a:r>
          </a:p>
          <a:p>
            <a:pPr lvl="2"/>
            <a:r>
              <a:rPr lang="es-ES" smtClean="0"/>
              <a:t>Tercer nivel</a:t>
            </a:r>
          </a:p>
          <a:p>
            <a:pPr lvl="3"/>
            <a:r>
              <a:rPr lang="es-ES" smtClean="0"/>
              <a:t>Cuarto nivel</a:t>
            </a:r>
          </a:p>
          <a:p>
            <a:pPr lvl="4"/>
            <a:r>
              <a:rPr lang="es-ES" smtClean="0"/>
              <a:t>Quinto nivel</a:t>
            </a:r>
            <a:endParaRPr lang="es-ES"/>
          </a:p>
        </p:txBody>
      </p:sp>
      <p:sp>
        <p:nvSpPr>
          <p:cNvPr id="4" name="3 Marcador de fecha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A847CFC-816F-41D0-AAC0-9BF4FEBC753E}" type="datetimeFigureOut">
              <a:rPr lang="es-ES" smtClean="0"/>
              <a:pPr/>
              <a:t>21/03/2019</a:t>
            </a:fld>
            <a:endParaRPr lang="es-ES"/>
          </a:p>
        </p:txBody>
      </p:sp>
      <p:sp>
        <p:nvSpPr>
          <p:cNvPr id="5" name="4 Marcador de pie de página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s-ES"/>
          </a:p>
        </p:txBody>
      </p:sp>
      <p:sp>
        <p:nvSpPr>
          <p:cNvPr id="6" name="5 Marcador de número de diapositiva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32FADFE-3B8F-471C-ABF0-DBC7717ECBBC}" type="slidenum">
              <a:rPr lang="es-ES" smtClean="0"/>
              <a:pPr/>
              <a:t>‹Nº›</a:t>
            </a:fld>
            <a:endParaRPr lang="es-ES"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Título vertical y text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Título vertical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es-ES" smtClean="0"/>
              <a:t>Haga clic para modificar el estilo de título del patrón</a:t>
            </a:r>
            <a:endParaRPr lang="es-ES"/>
          </a:p>
        </p:txBody>
      </p:sp>
      <p:sp>
        <p:nvSpPr>
          <p:cNvPr id="3" name="2 Marcador de texto vertical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es-ES" smtClean="0"/>
              <a:t>Haga clic para modificar el estilo de texto del patrón</a:t>
            </a:r>
          </a:p>
          <a:p>
            <a:pPr lvl="1"/>
            <a:r>
              <a:rPr lang="es-ES" smtClean="0"/>
              <a:t>Segundo nivel</a:t>
            </a:r>
          </a:p>
          <a:p>
            <a:pPr lvl="2"/>
            <a:r>
              <a:rPr lang="es-ES" smtClean="0"/>
              <a:t>Tercer nivel</a:t>
            </a:r>
          </a:p>
          <a:p>
            <a:pPr lvl="3"/>
            <a:r>
              <a:rPr lang="es-ES" smtClean="0"/>
              <a:t>Cuarto nivel</a:t>
            </a:r>
          </a:p>
          <a:p>
            <a:pPr lvl="4"/>
            <a:r>
              <a:rPr lang="es-ES" smtClean="0"/>
              <a:t>Quinto nivel</a:t>
            </a:r>
            <a:endParaRPr lang="es-ES"/>
          </a:p>
        </p:txBody>
      </p:sp>
      <p:sp>
        <p:nvSpPr>
          <p:cNvPr id="4" name="3 Marcador de fecha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A847CFC-816F-41D0-AAC0-9BF4FEBC753E}" type="datetimeFigureOut">
              <a:rPr lang="es-ES" smtClean="0"/>
              <a:pPr/>
              <a:t>21/03/2019</a:t>
            </a:fld>
            <a:endParaRPr lang="es-ES"/>
          </a:p>
        </p:txBody>
      </p:sp>
      <p:sp>
        <p:nvSpPr>
          <p:cNvPr id="5" name="4 Marcador de pie de página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s-ES"/>
          </a:p>
        </p:txBody>
      </p:sp>
      <p:sp>
        <p:nvSpPr>
          <p:cNvPr id="6" name="5 Marcador de número de diapositiva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32FADFE-3B8F-471C-ABF0-DBC7717ECBBC}" type="slidenum">
              <a:rPr lang="es-ES" smtClean="0"/>
              <a:pPr/>
              <a:t>‹Nº›</a:t>
            </a:fld>
            <a:endParaRPr lang="es-ES"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tx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Marcador de título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s-ES" smtClean="0"/>
              <a:t>Haga clic para modificar el estilo de título del patrón</a:t>
            </a:r>
            <a:endParaRPr lang="es-ES"/>
          </a:p>
        </p:txBody>
      </p:sp>
      <p:sp>
        <p:nvSpPr>
          <p:cNvPr id="3" name="2 Marcador de texto"/>
          <p:cNvSpPr>
            <a:spLocks noGrp="1"/>
          </p:cNvSpPr>
          <p:nvPr>
            <p:ph type="body" idx="1"/>
          </p:nvPr>
        </p:nvSpPr>
        <p:spPr>
          <a:xfrm>
            <a:off x="457200" y="1600200"/>
            <a:ext cx="8229600" cy="452596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s-ES" smtClean="0"/>
              <a:t>Haga clic para modificar el estilo de texto del patrón</a:t>
            </a:r>
          </a:p>
          <a:p>
            <a:pPr lvl="1"/>
            <a:r>
              <a:rPr lang="es-ES" smtClean="0"/>
              <a:t>Segundo nivel</a:t>
            </a:r>
          </a:p>
          <a:p>
            <a:pPr lvl="2"/>
            <a:r>
              <a:rPr lang="es-ES" smtClean="0"/>
              <a:t>Tercer nivel</a:t>
            </a:r>
          </a:p>
          <a:p>
            <a:pPr lvl="3"/>
            <a:r>
              <a:rPr lang="es-ES" smtClean="0"/>
              <a:t>Cuarto nivel</a:t>
            </a:r>
          </a:p>
          <a:p>
            <a:pPr lvl="4"/>
            <a:r>
              <a:rPr lang="es-ES" smtClean="0"/>
              <a:t>Quinto nivel</a:t>
            </a:r>
            <a:endParaRPr lang="es-ES"/>
          </a:p>
        </p:txBody>
      </p:sp>
      <p:sp>
        <p:nvSpPr>
          <p:cNvPr id="4" name="3 Marcador de fecha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7A847CFC-816F-41D0-AAC0-9BF4FEBC753E}" type="datetimeFigureOut">
              <a:rPr lang="es-ES" smtClean="0"/>
              <a:pPr/>
              <a:t>21/03/2019</a:t>
            </a:fld>
            <a:endParaRPr lang="es-ES"/>
          </a:p>
        </p:txBody>
      </p:sp>
      <p:sp>
        <p:nvSpPr>
          <p:cNvPr id="5" name="4 Marcador de pie de página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s-ES"/>
          </a:p>
        </p:txBody>
      </p:sp>
      <p:sp>
        <p:nvSpPr>
          <p:cNvPr id="6" name="5 Marcador de número de diapositiva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132FADFE-3B8F-471C-ABF0-DBC7717ECBBC}" type="slidenum">
              <a:rPr lang="es-ES" smtClean="0"/>
              <a:pPr/>
              <a:t>‹Nº›</a:t>
            </a:fld>
            <a:endParaRPr lang="es-ES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ctr" defTabSz="914400" rtl="0" eaLnBrk="1" latinLnBrk="0" hangingPunct="1"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342900" indent="-342900" algn="l" defTabSz="914400" rtl="0" eaLnBrk="1" latinLnBrk="0" hangingPunct="1">
        <a:spcBef>
          <a:spcPct val="20000"/>
        </a:spcBef>
        <a:buFont typeface="Arial" pitchFamily="34" charset="0"/>
        <a:buChar char="•"/>
        <a:defRPr sz="3200" kern="1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defTabSz="914400" rtl="0" eaLnBrk="1" latinLnBrk="0" hangingPunct="1">
        <a:spcBef>
          <a:spcPct val="20000"/>
        </a:spcBef>
        <a:buFont typeface="Arial" pitchFamily="34" charset="0"/>
        <a:buChar char="–"/>
        <a:defRPr sz="28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spcBef>
          <a:spcPct val="20000"/>
        </a:spcBef>
        <a:buFont typeface="Arial" pitchFamily="34" charset="0"/>
        <a:buChar char="–"/>
        <a:defRPr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spcBef>
          <a:spcPct val="20000"/>
        </a:spcBef>
        <a:buFont typeface="Arial" pitchFamily="34" charset="0"/>
        <a:buChar char="»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s-E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eg"/><Relationship Id="rId2" Type="http://schemas.openxmlformats.org/officeDocument/2006/relationships/image" Target="../media/image1.jpeg"/><Relationship Id="rId1" Type="http://schemas.openxmlformats.org/officeDocument/2006/relationships/slideLayout" Target="../slideLayouts/slideLayout7.xml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jpeg"/><Relationship Id="rId2" Type="http://schemas.openxmlformats.org/officeDocument/2006/relationships/image" Target="../media/image3.jpeg"/><Relationship Id="rId1" Type="http://schemas.openxmlformats.org/officeDocument/2006/relationships/slideLayout" Target="../slideLayouts/slideLayout7.xml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jpeg"/><Relationship Id="rId2" Type="http://schemas.openxmlformats.org/officeDocument/2006/relationships/image" Target="../media/image5.jpeg"/><Relationship Id="rId1" Type="http://schemas.openxmlformats.org/officeDocument/2006/relationships/slideLayout" Target="../slideLayouts/slideLayout7.xml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8.jpeg"/><Relationship Id="rId2" Type="http://schemas.openxmlformats.org/officeDocument/2006/relationships/image" Target="../media/image7.jpeg"/><Relationship Id="rId1" Type="http://schemas.openxmlformats.org/officeDocument/2006/relationships/slideLayout" Target="../slideLayouts/slideLayout7.xml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10.jpeg"/><Relationship Id="rId2" Type="http://schemas.openxmlformats.org/officeDocument/2006/relationships/image" Target="../media/image9.jpeg"/><Relationship Id="rId1" Type="http://schemas.openxmlformats.org/officeDocument/2006/relationships/slideLayout" Target="../slideLayouts/slideLayout7.xml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image" Target="../media/image12.jpeg"/><Relationship Id="rId2" Type="http://schemas.openxmlformats.org/officeDocument/2006/relationships/image" Target="../media/image11.jpeg"/><Relationship Id="rId1" Type="http://schemas.openxmlformats.org/officeDocument/2006/relationships/slideLayout" Target="../slideLayouts/slideLayout7.xml"/><Relationship Id="rId4" Type="http://schemas.openxmlformats.org/officeDocument/2006/relationships/image" Target="../media/image13.jpeg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3 CuadroTexto"/>
          <p:cNvSpPr txBox="1"/>
          <p:nvPr/>
        </p:nvSpPr>
        <p:spPr>
          <a:xfrm>
            <a:off x="592385" y="3136613"/>
            <a:ext cx="7959230" cy="58477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s-ES" sz="3200" dirty="0" smtClean="0">
                <a:solidFill>
                  <a:schemeClr val="bg1"/>
                </a:solidFill>
                <a:latin typeface="Comic Sans MS" panose="030F0702030302020204" pitchFamily="66" charset="0"/>
              </a:rPr>
              <a:t>Conceptos de la épica y análisis de casos.</a:t>
            </a:r>
            <a:endParaRPr lang="es-CO" sz="3200" dirty="0" smtClean="0">
              <a:solidFill>
                <a:schemeClr val="bg1"/>
              </a:solidFill>
              <a:latin typeface="Comic Sans MS" panose="030F0702030302020204" pitchFamily="66" charset="0"/>
            </a:endParaRPr>
          </a:p>
        </p:txBody>
      </p:sp>
      <p:sp>
        <p:nvSpPr>
          <p:cNvPr id="6" name="5 CuadroTexto"/>
          <p:cNvSpPr txBox="1"/>
          <p:nvPr/>
        </p:nvSpPr>
        <p:spPr>
          <a:xfrm>
            <a:off x="2276566" y="5013176"/>
            <a:ext cx="6615914" cy="1077218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algn="r"/>
            <a:r>
              <a:rPr lang="es-CO" sz="3200" dirty="0" smtClean="0">
                <a:solidFill>
                  <a:schemeClr val="bg1"/>
                </a:solidFill>
                <a:latin typeface="Comic Sans MS" panose="030F0702030302020204" pitchFamily="66" charset="0"/>
              </a:rPr>
              <a:t>Humanidades y Lengua Castellana.</a:t>
            </a:r>
          </a:p>
          <a:p>
            <a:pPr algn="r"/>
            <a:r>
              <a:rPr lang="es-CO" sz="3200" dirty="0" smtClean="0">
                <a:solidFill>
                  <a:schemeClr val="bg1"/>
                </a:solidFill>
                <a:latin typeface="Comic Sans MS" panose="030F0702030302020204" pitchFamily="66" charset="0"/>
              </a:rPr>
              <a:t>Docente: Gustavo Campo.</a:t>
            </a:r>
            <a:endParaRPr lang="es-CO" sz="3200" dirty="0">
              <a:solidFill>
                <a:schemeClr val="bg1"/>
              </a:solidFill>
              <a:latin typeface="Comic Sans MS" panose="030F0702030302020204" pitchFamily="66" charset="0"/>
            </a:endParaRPr>
          </a:p>
        </p:txBody>
      </p:sp>
    </p:spTree>
    <p:extLst>
      <p:ext uri="{BB962C8B-B14F-4D97-AF65-F5344CB8AC3E}">
        <p14:creationId xmlns="" xmlns:p14="http://schemas.microsoft.com/office/powerpoint/2010/main" val="4229508254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3 CuadroTexto"/>
          <p:cNvSpPr txBox="1"/>
          <p:nvPr/>
        </p:nvSpPr>
        <p:spPr>
          <a:xfrm>
            <a:off x="0" y="0"/>
            <a:ext cx="9144000" cy="5847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s-CO" sz="3200" dirty="0" smtClean="0">
                <a:solidFill>
                  <a:schemeClr val="bg1"/>
                </a:solidFill>
                <a:latin typeface="Comic Sans MS" panose="030F0702030302020204" pitchFamily="66" charset="0"/>
              </a:rPr>
              <a:t>Caso 1: La Ilíada</a:t>
            </a:r>
          </a:p>
        </p:txBody>
      </p:sp>
      <p:pic>
        <p:nvPicPr>
          <p:cNvPr id="3" name="2 Imagen" descr="File:Homer Ilias Griphanius c1572.jpg"/>
          <p:cNvPicPr>
            <a:picLocks noChangeAspect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1043608" y="1278000"/>
            <a:ext cx="3513618" cy="5580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1026" name="Picture 2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4572000" y="1278000"/>
            <a:ext cx="3443041" cy="5580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  <p:sp>
        <p:nvSpPr>
          <p:cNvPr id="5" name="4 CuadroTexto"/>
          <p:cNvSpPr txBox="1"/>
          <p:nvPr/>
        </p:nvSpPr>
        <p:spPr>
          <a:xfrm>
            <a:off x="0" y="548680"/>
            <a:ext cx="9144000" cy="5847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s-CO" sz="3200" dirty="0" smtClean="0">
                <a:solidFill>
                  <a:schemeClr val="bg1"/>
                </a:solidFill>
                <a:latin typeface="Comic Sans MS" panose="030F0702030302020204" pitchFamily="66" charset="0"/>
              </a:rPr>
              <a:t>                 1572                      1788</a:t>
            </a:r>
          </a:p>
        </p:txBody>
      </p:sp>
    </p:spTree>
    <p:extLst>
      <p:ext uri="{BB962C8B-B14F-4D97-AF65-F5344CB8AC3E}">
        <p14:creationId xmlns="" xmlns:p14="http://schemas.microsoft.com/office/powerpoint/2010/main" val="1244095005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2 Imagen" descr="File:Hydria Achilles weapons Louvre E869.jpg"/>
          <p:cNvPicPr>
            <a:picLocks noChangeAspect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0" y="3690000"/>
            <a:ext cx="5778868" cy="3168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5" name="4 Imagen" descr="Imagen relacionada"/>
          <p:cNvPicPr>
            <a:picLocks noChangeAspect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5766198" y="3690000"/>
            <a:ext cx="3377802" cy="3168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5122" name="Rectangle 2"/>
          <p:cNvSpPr>
            <a:spLocks noChangeArrowheads="1"/>
          </p:cNvSpPr>
          <p:nvPr/>
        </p:nvSpPr>
        <p:spPr bwMode="auto">
          <a:xfrm>
            <a:off x="0" y="0"/>
            <a:ext cx="9144000" cy="353943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  <a:spAutoFit/>
          </a:bodyPr>
          <a:lstStyle/>
          <a:p>
            <a:pPr marR="0" lvl="0" algn="l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</a:pPr>
            <a:r>
              <a:rPr kumimoji="0" lang="es-ES" sz="3200" b="0" i="0" u="none" strike="noStrike" cap="none" normalizeH="0" baseline="0" dirty="0" smtClean="0">
                <a:ln>
                  <a:noFill/>
                </a:ln>
                <a:solidFill>
                  <a:schemeClr val="bg1"/>
                </a:solidFill>
                <a:effectLst/>
                <a:latin typeface="Comic Sans MS" pitchFamily="66" charset="0"/>
                <a:ea typeface="Calibri" pitchFamily="34" charset="0"/>
                <a:cs typeface="Arial" pitchFamily="34" charset="0"/>
              </a:rPr>
              <a:t>“Canta, oh musa, la cólera del </a:t>
            </a:r>
            <a:r>
              <a:rPr kumimoji="0" lang="es-ES" sz="3200" b="0" i="0" u="none" strike="noStrike" cap="none" normalizeH="0" baseline="0" dirty="0" err="1" smtClean="0">
                <a:ln>
                  <a:noFill/>
                </a:ln>
                <a:solidFill>
                  <a:schemeClr val="bg1"/>
                </a:solidFill>
                <a:effectLst/>
                <a:latin typeface="Comic Sans MS" pitchFamily="66" charset="0"/>
                <a:ea typeface="Calibri" pitchFamily="34" charset="0"/>
                <a:cs typeface="Arial" pitchFamily="34" charset="0"/>
              </a:rPr>
              <a:t>pélida</a:t>
            </a:r>
            <a:r>
              <a:rPr kumimoji="0" lang="es-ES" sz="3200" b="0" i="0" u="none" strike="noStrike" cap="none" normalizeH="0" baseline="0" dirty="0" smtClean="0">
                <a:ln>
                  <a:noFill/>
                </a:ln>
                <a:solidFill>
                  <a:schemeClr val="bg1"/>
                </a:solidFill>
                <a:effectLst/>
                <a:latin typeface="Comic Sans MS" pitchFamily="66" charset="0"/>
                <a:ea typeface="Calibri" pitchFamily="34" charset="0"/>
                <a:cs typeface="Arial" pitchFamily="34" charset="0"/>
              </a:rPr>
              <a:t> Aquiles; cólera funesta que causó infinitos males a los aqueos y precipitó al Hades muchas almas valerosas de héroes, a quienes hizo presa de perros y pasto de aves; </a:t>
            </a:r>
            <a:r>
              <a:rPr kumimoji="0" lang="es-ES" sz="3200" b="0" i="0" u="none" strike="noStrike" cap="none" normalizeH="0" baseline="0" dirty="0" err="1" smtClean="0">
                <a:ln>
                  <a:noFill/>
                </a:ln>
                <a:solidFill>
                  <a:schemeClr val="bg1"/>
                </a:solidFill>
                <a:effectLst/>
                <a:latin typeface="Comic Sans MS" pitchFamily="66" charset="0"/>
                <a:ea typeface="Calibri" pitchFamily="34" charset="0"/>
                <a:cs typeface="Arial" pitchFamily="34" charset="0"/>
              </a:rPr>
              <a:t>cumplíase</a:t>
            </a:r>
            <a:r>
              <a:rPr kumimoji="0" lang="es-ES" sz="3200" b="0" i="0" u="none" strike="noStrike" cap="none" normalizeH="0" baseline="0" dirty="0" smtClean="0">
                <a:ln>
                  <a:noFill/>
                </a:ln>
                <a:solidFill>
                  <a:schemeClr val="bg1"/>
                </a:solidFill>
                <a:effectLst/>
                <a:latin typeface="Comic Sans MS" pitchFamily="66" charset="0"/>
                <a:ea typeface="Calibri" pitchFamily="34" charset="0"/>
                <a:cs typeface="Arial" pitchFamily="34" charset="0"/>
              </a:rPr>
              <a:t> la voluntad de Zeus desde que se separaron disputando el </a:t>
            </a:r>
            <a:r>
              <a:rPr kumimoji="0" lang="es-ES" sz="3200" b="0" i="0" u="none" strike="noStrike" cap="none" normalizeH="0" baseline="0" dirty="0" err="1" smtClean="0">
                <a:ln>
                  <a:noFill/>
                </a:ln>
                <a:solidFill>
                  <a:schemeClr val="bg1"/>
                </a:solidFill>
                <a:effectLst/>
                <a:latin typeface="Comic Sans MS" pitchFamily="66" charset="0"/>
                <a:ea typeface="Calibri" pitchFamily="34" charset="0"/>
                <a:cs typeface="Arial" pitchFamily="34" charset="0"/>
              </a:rPr>
              <a:t>Atrida</a:t>
            </a:r>
            <a:r>
              <a:rPr kumimoji="0" lang="es-ES" sz="3200" b="0" i="0" u="none" strike="noStrike" cap="none" normalizeH="0" baseline="0" dirty="0" smtClean="0">
                <a:ln>
                  <a:noFill/>
                </a:ln>
                <a:solidFill>
                  <a:schemeClr val="bg1"/>
                </a:solidFill>
                <a:effectLst/>
                <a:latin typeface="Comic Sans MS" pitchFamily="66" charset="0"/>
                <a:ea typeface="Calibri" pitchFamily="34" charset="0"/>
                <a:cs typeface="Arial" pitchFamily="34" charset="0"/>
              </a:rPr>
              <a:t>, rey de hombres, y el divino Aquiles.”</a:t>
            </a:r>
            <a:endParaRPr kumimoji="0" lang="es-ES" sz="3200" b="0" i="0" u="none" strike="noStrike" cap="none" normalizeH="0" baseline="0" dirty="0" smtClean="0">
              <a:ln>
                <a:noFill/>
              </a:ln>
              <a:solidFill>
                <a:schemeClr val="bg1"/>
              </a:solidFill>
              <a:effectLst/>
              <a:latin typeface="Comic Sans MS" pitchFamily="66" charset="0"/>
              <a:cs typeface="Arial" pitchFamily="34" charset="0"/>
            </a:endParaRPr>
          </a:p>
        </p:txBody>
      </p:sp>
    </p:spTree>
    <p:extLst>
      <p:ext uri="{BB962C8B-B14F-4D97-AF65-F5344CB8AC3E}">
        <p14:creationId xmlns="" xmlns:p14="http://schemas.microsoft.com/office/powerpoint/2010/main" val="3819347481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2 Imagen" descr="Imagen relacionada"/>
          <p:cNvPicPr>
            <a:picLocks noChangeAspect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0" y="0"/>
            <a:ext cx="4327629" cy="3240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4" name="3 Imagen" descr="File:Hector brought back to Troy.jpg"/>
          <p:cNvPicPr>
            <a:picLocks noChangeAspect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4433536" y="0"/>
            <a:ext cx="4710464" cy="3240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4097" name="Rectangle 1"/>
          <p:cNvSpPr>
            <a:spLocks noChangeArrowheads="1"/>
          </p:cNvSpPr>
          <p:nvPr/>
        </p:nvSpPr>
        <p:spPr bwMode="auto">
          <a:xfrm>
            <a:off x="0" y="3811012"/>
            <a:ext cx="9144000" cy="304698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  <a:spAutoFit/>
          </a:bodyPr>
          <a:lstStyle/>
          <a:p>
            <a:pPr marR="0" lvl="0" algn="l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</a:pPr>
            <a:r>
              <a:rPr kumimoji="0" lang="es-ES" sz="3200" b="0" i="0" u="none" strike="noStrike" cap="none" normalizeH="0" baseline="0" dirty="0" smtClean="0">
                <a:ln>
                  <a:noFill/>
                </a:ln>
                <a:solidFill>
                  <a:schemeClr val="bg1"/>
                </a:solidFill>
                <a:effectLst/>
                <a:latin typeface="Comic Sans MS" pitchFamily="66" charset="0"/>
                <a:ea typeface="Calibri" pitchFamily="34" charset="0"/>
                <a:cs typeface="Arial" pitchFamily="34" charset="0"/>
              </a:rPr>
              <a:t>Este fragmento corresponde al inicio de La Ilíada, titulado: Canto I: La peste y la cólera. La ira del </a:t>
            </a:r>
            <a:r>
              <a:rPr kumimoji="0" lang="es-ES" sz="3200" b="0" i="0" u="none" strike="noStrike" cap="none" normalizeH="0" baseline="0" dirty="0" err="1" smtClean="0">
                <a:ln>
                  <a:noFill/>
                </a:ln>
                <a:solidFill>
                  <a:schemeClr val="bg1"/>
                </a:solidFill>
                <a:effectLst/>
                <a:latin typeface="Comic Sans MS" pitchFamily="66" charset="0"/>
                <a:ea typeface="Calibri" pitchFamily="34" charset="0"/>
                <a:cs typeface="Arial" pitchFamily="34" charset="0"/>
              </a:rPr>
              <a:t>pélida</a:t>
            </a:r>
            <a:r>
              <a:rPr kumimoji="0" lang="es-ES" sz="3200" b="0" i="0" u="none" strike="noStrike" cap="none" normalizeH="0" baseline="0" dirty="0" smtClean="0">
                <a:ln>
                  <a:noFill/>
                </a:ln>
                <a:solidFill>
                  <a:schemeClr val="bg1"/>
                </a:solidFill>
                <a:effectLst/>
                <a:latin typeface="Comic Sans MS" pitchFamily="66" charset="0"/>
                <a:ea typeface="Calibri" pitchFamily="34" charset="0"/>
                <a:cs typeface="Arial" pitchFamily="34" charset="0"/>
              </a:rPr>
              <a:t> Aquiles termina junto con el poema, cuando se reconcilia con Príamo, padre de su enemigo Héctor, momento en que se celebran los funerales de este.</a:t>
            </a:r>
            <a:endParaRPr kumimoji="0" lang="es-ES" sz="3200" b="0" i="0" u="none" strike="noStrike" cap="none" normalizeH="0" baseline="0" dirty="0" smtClean="0">
              <a:ln>
                <a:noFill/>
              </a:ln>
              <a:solidFill>
                <a:schemeClr val="bg1"/>
              </a:solidFill>
              <a:effectLst/>
              <a:latin typeface="Comic Sans MS" pitchFamily="66" charset="0"/>
              <a:cs typeface="Arial" pitchFamily="34" charset="0"/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2 Imagen" descr="Resultado de imagen para rapsoda"/>
          <p:cNvPicPr>
            <a:picLocks noChangeAspect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0" y="1628800"/>
            <a:ext cx="4561297" cy="3573016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4" name="3 Imagen" descr="Imagen relacionada"/>
          <p:cNvPicPr>
            <a:picLocks noChangeAspect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4572000" y="387298"/>
            <a:ext cx="4572000" cy="6083404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5" name="4 CuadroTexto"/>
          <p:cNvSpPr txBox="1"/>
          <p:nvPr/>
        </p:nvSpPr>
        <p:spPr>
          <a:xfrm>
            <a:off x="0" y="0"/>
            <a:ext cx="2645276" cy="58477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s-ES" sz="3200" dirty="0" smtClean="0">
                <a:solidFill>
                  <a:schemeClr val="bg1"/>
                </a:solidFill>
                <a:latin typeface="Comic Sans MS" panose="030F0702030302020204" pitchFamily="66" charset="0"/>
              </a:rPr>
              <a:t>Los rapsodas</a:t>
            </a:r>
            <a:endParaRPr lang="es-CO" sz="3200" dirty="0" smtClean="0">
              <a:solidFill>
                <a:schemeClr val="bg1"/>
              </a:solidFill>
              <a:latin typeface="Comic Sans MS" panose="030F0702030302020204" pitchFamily="66" charset="0"/>
            </a:endParaRPr>
          </a:p>
        </p:txBody>
      </p:sp>
    </p:spTree>
    <p:extLst>
      <p:ext uri="{BB962C8B-B14F-4D97-AF65-F5344CB8AC3E}">
        <p14:creationId xmlns="" xmlns:p14="http://schemas.microsoft.com/office/powerpoint/2010/main" val="1336481309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3 CuadroTexto"/>
          <p:cNvSpPr txBox="1"/>
          <p:nvPr/>
        </p:nvSpPr>
        <p:spPr>
          <a:xfrm>
            <a:off x="0" y="0"/>
            <a:ext cx="9144000" cy="5847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s-ES" sz="3200" dirty="0" smtClean="0">
                <a:solidFill>
                  <a:schemeClr val="bg1"/>
                </a:solidFill>
                <a:latin typeface="Comic Sans MS" panose="030F0702030302020204" pitchFamily="66" charset="0"/>
              </a:rPr>
              <a:t>Evolución de la Épica: Novelas de caballerías</a:t>
            </a:r>
            <a:endParaRPr lang="es-CO" sz="3200" dirty="0" smtClean="0">
              <a:solidFill>
                <a:schemeClr val="bg1"/>
              </a:solidFill>
              <a:latin typeface="Comic Sans MS" panose="030F0702030302020204" pitchFamily="66" charset="0"/>
            </a:endParaRPr>
          </a:p>
        </p:txBody>
      </p:sp>
      <p:pic>
        <p:nvPicPr>
          <p:cNvPr id="6" name="5 Imagen" descr="File:AmadÃ­s de Gaula (Zaragoza, 1508).jpg"/>
          <p:cNvPicPr>
            <a:picLocks noChangeAspect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683568" y="558000"/>
            <a:ext cx="3832500" cy="6300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8" name="7 Imagen" descr="http://www.cervantesvirtual.com/images/portales/libros_de_caballerias/graf/portadas/046056_cirongilio_sevilla_1545_portada_s.jpg"/>
          <p:cNvPicPr>
            <a:picLocks noChangeAspect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4572000" y="558000"/>
            <a:ext cx="4283999" cy="6300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  <p:extLst>
      <p:ext uri="{BB962C8B-B14F-4D97-AF65-F5344CB8AC3E}">
        <p14:creationId xmlns="" xmlns:p14="http://schemas.microsoft.com/office/powerpoint/2010/main" val="845846965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ángulo 1"/>
          <p:cNvSpPr/>
          <p:nvPr/>
        </p:nvSpPr>
        <p:spPr>
          <a:xfrm>
            <a:off x="0" y="0"/>
            <a:ext cx="9144000" cy="1077218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s-ES" sz="3200" dirty="0" smtClean="0">
                <a:solidFill>
                  <a:schemeClr val="bg1"/>
                </a:solidFill>
                <a:latin typeface="Comic Sans MS" panose="030F0702030302020204" pitchFamily="66" charset="0"/>
              </a:rPr>
              <a:t>Caso 2: El ingenioso hidalgo don Quijote de la Mancha</a:t>
            </a:r>
            <a:endParaRPr lang="es-CO" sz="3200" dirty="0" smtClean="0">
              <a:solidFill>
                <a:schemeClr val="bg1"/>
              </a:solidFill>
              <a:latin typeface="Comic Sans MS" panose="030F0702030302020204" pitchFamily="66" charset="0"/>
            </a:endParaRPr>
          </a:p>
        </p:txBody>
      </p:sp>
      <p:pic>
        <p:nvPicPr>
          <p:cNvPr id="3" name="2 Imagen" descr="http://www.cervantesvirtual.com/s3/BVMC_OBRAS/ffc/f21/ae8/2b1/11d/fac/c70/021/85c/e60/64/mimes/imagenes/ffcf21ae-82b1-11df-acc7-002185ce6064_7.jpg"/>
          <p:cNvPicPr>
            <a:picLocks noChangeAspect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0" y="2322000"/>
            <a:ext cx="2932757" cy="4536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4" name="3 Imagen" descr="http://www.cervantesvirtual.com/s3/BVMC_OBRAS/ffc/f21/ae8/2b1/11d/fac/c70/021/85c/e60/64/mimes/imagenes/ffcf21ae-82b1-11df-acc7-002185ce6064_12.jpg"/>
          <p:cNvPicPr>
            <a:picLocks noChangeAspect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3059832" y="2257490"/>
            <a:ext cx="2915816" cy="460051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5" name="4 Imagen" descr="http://www.cervantesvirtual.com/s3/BVMC_OBRAS/ffc/f21/ae8/2b1/11d/fac/c70/021/85c/e60/64/mimes/imagenes/ffcf21ae-82b1-11df-acc7-002185ce6064_11.jpg"/>
          <p:cNvPicPr>
            <a:picLocks noChangeAspect="1"/>
          </p:cNvPicPr>
          <p:nvPr/>
        </p:nvPicPr>
        <p:blipFill>
          <a:blip r:embed="rId4" cstate="print"/>
          <a:srcRect/>
          <a:stretch>
            <a:fillRect/>
          </a:stretch>
        </p:blipFill>
        <p:spPr bwMode="auto">
          <a:xfrm>
            <a:off x="6084168" y="2328250"/>
            <a:ext cx="3059832" cy="45297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  <p:extLst>
      <p:ext uri="{BB962C8B-B14F-4D97-AF65-F5344CB8AC3E}">
        <p14:creationId xmlns="" xmlns:p14="http://schemas.microsoft.com/office/powerpoint/2010/main" val="1699217936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theme/theme1.xml><?xml version="1.0" encoding="utf-8"?>
<a:theme xmlns:a="http://schemas.openxmlformats.org/drawingml/2006/main" name="Tema de Office">
  <a:themeElements>
    <a:clrScheme name="Oficina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icina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icina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otalTime>1817</TotalTime>
  <Words>165</Words>
  <Application>Microsoft Office PowerPoint</Application>
  <PresentationFormat>Presentación en pantalla (4:3)</PresentationFormat>
  <Paragraphs>10</Paragraphs>
  <Slides>7</Slides>
  <Notes>0</Notes>
  <HiddenSlides>0</HiddenSlides>
  <MMClips>0</MMClips>
  <ScaleCrop>false</ScaleCrop>
  <HeadingPairs>
    <vt:vector size="4" baseType="variant">
      <vt:variant>
        <vt:lpstr>Tema</vt:lpstr>
      </vt:variant>
      <vt:variant>
        <vt:i4>1</vt:i4>
      </vt:variant>
      <vt:variant>
        <vt:lpstr>Títulos de diapositiva</vt:lpstr>
      </vt:variant>
      <vt:variant>
        <vt:i4>7</vt:i4>
      </vt:variant>
    </vt:vector>
  </HeadingPairs>
  <TitlesOfParts>
    <vt:vector size="8" baseType="lpstr">
      <vt:lpstr>Tema de Office</vt:lpstr>
      <vt:lpstr>Diapositiva 1</vt:lpstr>
      <vt:lpstr>Diapositiva 2</vt:lpstr>
      <vt:lpstr>Diapositiva 3</vt:lpstr>
      <vt:lpstr>Diapositiva 4</vt:lpstr>
      <vt:lpstr>Diapositiva 5</vt:lpstr>
      <vt:lpstr>Diapositiva 6</vt:lpstr>
      <vt:lpstr>Diapositiva 7</vt:lpstr>
    </vt:vector>
  </TitlesOfParts>
  <LinksUpToDate>false</LinksUpToDate>
  <SharedDoc>false</SharedDoc>
  <HyperlinksChanged>false</HyperlinksChanged>
  <AppVersion>12.0000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Presentación de PowerPoint</dc:title>
  <dc:creator>RED 3</dc:creator>
  <cp:lastModifiedBy>Gustavo Campo</cp:lastModifiedBy>
  <cp:revision>128</cp:revision>
  <dcterms:created xsi:type="dcterms:W3CDTF">2019-01-28T18:29:38Z</dcterms:created>
  <dcterms:modified xsi:type="dcterms:W3CDTF">2019-03-21T23:07:12Z</dcterms:modified>
</cp:coreProperties>
</file>